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4273" autoAdjust="0"/>
  </p:normalViewPr>
  <p:slideViewPr>
    <p:cSldViewPr snapToGrid="0">
      <p:cViewPr>
        <p:scale>
          <a:sx n="75" d="100"/>
          <a:sy n="75" d="100"/>
        </p:scale>
        <p:origin x="-156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7D25E-222C-4735-8A78-275D11D81FB4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2533F-E637-4A28-A148-555219CE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533F-E637-4A28-A148-555219CE4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6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F4CA-5627-4A83-8DF3-01D2A2C5027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1FCD-3EC1-457F-8474-9D77ED34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3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F4CA-5627-4A83-8DF3-01D2A2C5027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1FCD-3EC1-457F-8474-9D77ED34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1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F4CA-5627-4A83-8DF3-01D2A2C5027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1FCD-3EC1-457F-8474-9D77ED34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7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F4CA-5627-4A83-8DF3-01D2A2C5027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1FCD-3EC1-457F-8474-9D77ED34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6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F4CA-5627-4A83-8DF3-01D2A2C5027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1FCD-3EC1-457F-8474-9D77ED34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F4CA-5627-4A83-8DF3-01D2A2C5027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1FCD-3EC1-457F-8474-9D77ED34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6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F4CA-5627-4A83-8DF3-01D2A2C5027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1FCD-3EC1-457F-8474-9D77ED34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F4CA-5627-4A83-8DF3-01D2A2C5027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1FCD-3EC1-457F-8474-9D77ED34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1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F4CA-5627-4A83-8DF3-01D2A2C5027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1FCD-3EC1-457F-8474-9D77ED34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F4CA-5627-4A83-8DF3-01D2A2C5027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1FCD-3EC1-457F-8474-9D77ED34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7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F4CA-5627-4A83-8DF3-01D2A2C5027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1FCD-3EC1-457F-8474-9D77ED34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7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9000">
              <a:srgbClr val="C2DAEF"/>
            </a:gs>
            <a:gs pos="26000">
              <a:schemeClr val="bg1">
                <a:lumMod val="85000"/>
              </a:schemeClr>
            </a:gs>
            <a:gs pos="15000">
              <a:schemeClr val="accent1">
                <a:lumMod val="40000"/>
                <a:lumOff val="60000"/>
              </a:schemeClr>
            </a:gs>
            <a:gs pos="21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CF4CA-5627-4A83-8DF3-01D2A2C5027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31FCD-3EC1-457F-8474-9D77ED34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7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12" Type="http://schemas.openxmlformats.org/officeDocument/2006/relationships/image" Target="../media/image8.gif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gif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upload.wikimedia.org/wikipedia/commons/7/7e/Hall_sensor_tach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61" y="2112260"/>
            <a:ext cx="2436837" cy="1814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571" y="2107397"/>
            <a:ext cx="2442428" cy="181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422" y="107317"/>
            <a:ext cx="12004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Motor Operator for VFI Switchgear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0000043540-Eaton_Lit_RGB-updated-1-20-09.jpg (2546×1075)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17889" r="6864" b="18638"/>
          <a:stretch/>
        </p:blipFill>
        <p:spPr bwMode="auto">
          <a:xfrm>
            <a:off x="163433" y="152400"/>
            <a:ext cx="3351100" cy="1056504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667324" y="787352"/>
            <a:ext cx="9343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Theodore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Beyene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Samuel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Bucior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Jason Carney, Arthur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Eichelberger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16976" y="1365523"/>
            <a:ext cx="11734086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6514" y="1476393"/>
            <a:ext cx="556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Position</a:t>
            </a:r>
            <a:r>
              <a:rPr lang="en-US" sz="2800" b="1" dirty="0" smtClean="0"/>
              <a:t> </a:t>
            </a:r>
            <a:r>
              <a:rPr lang="en-US" sz="3200" b="1" dirty="0"/>
              <a:t>S</a:t>
            </a:r>
            <a:r>
              <a:rPr lang="en-US" sz="3200" b="1" dirty="0" smtClean="0"/>
              <a:t>ensing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209256" y="1489128"/>
            <a:ext cx="5827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Shaft Actuation</a:t>
            </a:r>
            <a:endParaRPr lang="en-US" sz="3200" b="1" dirty="0"/>
          </a:p>
        </p:txBody>
      </p:sp>
      <p:pic>
        <p:nvPicPr>
          <p:cNvPr id="32" name="Picture 4" descr="http://upload.wikimedia.org/wikipedia/jv/d/d8/Spdt_limit_swit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0" y="2107397"/>
            <a:ext cx="1819151" cy="1819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34" name="Picture 7" descr="http://www.robotmarketplace.com/products/images/0-PDX256_l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670" y="2106251"/>
            <a:ext cx="2870054" cy="2015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cxnSp>
        <p:nvCxnSpPr>
          <p:cNvPr id="35" name="Straight Connector 34"/>
          <p:cNvCxnSpPr/>
          <p:nvPr/>
        </p:nvCxnSpPr>
        <p:spPr>
          <a:xfrm>
            <a:off x="6087910" y="1609742"/>
            <a:ext cx="0" cy="5000607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3816" y="4164123"/>
            <a:ext cx="1805167" cy="737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Old: Limit </a:t>
            </a:r>
            <a:r>
              <a:rPr lang="en-US" sz="2400" dirty="0" smtClean="0">
                <a:solidFill>
                  <a:schemeClr val="tx1"/>
                </a:solidFill>
              </a:rPr>
              <a:t>switch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39951" y="4190132"/>
            <a:ext cx="1456732" cy="73711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Hall effect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09256" y="4506604"/>
            <a:ext cx="2809434" cy="40237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Old: Linear Actuator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186670" y="4498858"/>
            <a:ext cx="2870054" cy="402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New: </a:t>
            </a:r>
            <a:r>
              <a:rPr lang="en-US" sz="2400" dirty="0" err="1" smtClean="0">
                <a:solidFill>
                  <a:schemeClr val="tx1"/>
                </a:solidFill>
              </a:rPr>
              <a:t>Gearmotor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423809"/>
              </p:ext>
            </p:extLst>
          </p:nvPr>
        </p:nvGraphicFramePr>
        <p:xfrm>
          <a:off x="0" y="5102927"/>
          <a:ext cx="5728377" cy="15011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827597"/>
                <a:gridCol w="1226997"/>
                <a:gridCol w="1757057"/>
                <a:gridCol w="916726"/>
              </a:tblGrid>
              <a:tr h="374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Price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$50</a:t>
                      </a:r>
                      <a:endParaRPr lang="en-US" sz="2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$10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$10</a:t>
                      </a:r>
                      <a:endParaRPr lang="en-US" sz="24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4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Lifetime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Great</a:t>
                      </a:r>
                      <a:endParaRPr lang="en-US" sz="2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Infinite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Good</a:t>
                      </a:r>
                      <a:endParaRPr lang="en-US" sz="24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4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Setup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Manual</a:t>
                      </a:r>
                      <a:endParaRPr lang="en-US" sz="2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By design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Either</a:t>
                      </a:r>
                      <a:endParaRPr lang="en-US" sz="24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74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Compatibility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Either</a:t>
                      </a:r>
                      <a:endParaRPr lang="en-US" sz="2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Two designs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Either</a:t>
                      </a:r>
                      <a:endParaRPr lang="en-US" sz="24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325380"/>
              </p:ext>
            </p:extLst>
          </p:nvPr>
        </p:nvGraphicFramePr>
        <p:xfrm>
          <a:off x="6307038" y="5073652"/>
          <a:ext cx="5738544" cy="1491615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832689"/>
                <a:gridCol w="2226365"/>
                <a:gridCol w="1679490"/>
              </a:tblGrid>
              <a:tr h="72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$1000</a:t>
                      </a:r>
                      <a:endParaRPr lang="en-US" sz="2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Price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$300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21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Remove pin</a:t>
                      </a:r>
                      <a:endParaRPr lang="en-US" sz="2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Manual operation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Sticks out</a:t>
                      </a:r>
                      <a:endParaRPr lang="en-US" sz="2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Space needed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Minimal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6692" y="2106251"/>
            <a:ext cx="1755800" cy="2292295"/>
          </a:xfrm>
          <a:prstGeom prst="rect">
            <a:avLst/>
          </a:prstGeom>
          <a:effectLst/>
        </p:spPr>
      </p:pic>
      <p:sp>
        <p:nvSpPr>
          <p:cNvPr id="26" name="Rounded Rectangle 25"/>
          <p:cNvSpPr/>
          <p:nvPr/>
        </p:nvSpPr>
        <p:spPr>
          <a:xfrm>
            <a:off x="3514533" y="4190132"/>
            <a:ext cx="2422279" cy="71885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Potentiometer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93" y="2106251"/>
            <a:ext cx="1137686" cy="1820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47" y="333375"/>
            <a:ext cx="3810000" cy="6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" name="OldMoto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6526.1428"/>
                </p14:media>
              </p:ext>
            </p:extLst>
          </p:nvPr>
        </p:nvPicPr>
        <p:blipFill rotWithShape="1">
          <a:blip r:embed="rId13"/>
          <a:srcRect l="21128" t="621" r="6743" b="1091"/>
          <a:stretch/>
        </p:blipFill>
        <p:spPr>
          <a:xfrm rot="5400000">
            <a:off x="4425278" y="867852"/>
            <a:ext cx="6457950" cy="4950146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59373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71</Words>
  <Application>Microsoft Office PowerPoint</Application>
  <PresentationFormat>Widescreen</PresentationFormat>
  <Paragraphs>35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STBucior</dc:creator>
  <cp:lastModifiedBy>Sam Bucior</cp:lastModifiedBy>
  <cp:revision>38</cp:revision>
  <dcterms:created xsi:type="dcterms:W3CDTF">2015-05-27T16:49:01Z</dcterms:created>
  <dcterms:modified xsi:type="dcterms:W3CDTF">2015-06-18T18:56:26Z</dcterms:modified>
</cp:coreProperties>
</file>