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64273" autoAdjust="0"/>
  </p:normalViewPr>
  <p:slideViewPr>
    <p:cSldViewPr snapToGrid="0">
      <p:cViewPr>
        <p:scale>
          <a:sx n="50" d="100"/>
          <a:sy n="50" d="100"/>
        </p:scale>
        <p:origin x="1740" y="61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F7D25E-222C-4735-8A78-275D11D81FB4}" type="datetimeFigureOut">
              <a:rPr lang="en-US" smtClean="0"/>
              <a:t>7/2/2015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2533F-E637-4A28-A148-555219CE4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107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2533F-E637-4A28-A148-555219CE42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963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CF4CA-5627-4A83-8DF3-01D2A2C50270}" type="datetimeFigureOut">
              <a:rPr lang="en-US" smtClean="0"/>
              <a:t>7/2/2015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31FCD-3EC1-457F-8474-9D77ED340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336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CF4CA-5627-4A83-8DF3-01D2A2C50270}" type="datetimeFigureOut">
              <a:rPr lang="en-US" smtClean="0"/>
              <a:t>7/2/2015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31FCD-3EC1-457F-8474-9D77ED340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014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CF4CA-5627-4A83-8DF3-01D2A2C50270}" type="datetimeFigureOut">
              <a:rPr lang="en-US" smtClean="0"/>
              <a:t>7/2/2015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31FCD-3EC1-457F-8474-9D77ED340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673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CF4CA-5627-4A83-8DF3-01D2A2C50270}" type="datetimeFigureOut">
              <a:rPr lang="en-US" smtClean="0"/>
              <a:t>7/2/2015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31FCD-3EC1-457F-8474-9D77ED340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667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CF4CA-5627-4A83-8DF3-01D2A2C50270}" type="datetimeFigureOut">
              <a:rPr lang="en-US" smtClean="0"/>
              <a:t>7/2/2015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31FCD-3EC1-457F-8474-9D77ED340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53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CF4CA-5627-4A83-8DF3-01D2A2C50270}" type="datetimeFigureOut">
              <a:rPr lang="en-US" smtClean="0"/>
              <a:t>7/2/2015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31FCD-3EC1-457F-8474-9D77ED340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363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CF4CA-5627-4A83-8DF3-01D2A2C50270}" type="datetimeFigureOut">
              <a:rPr lang="en-US" smtClean="0"/>
              <a:t>7/2/2015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31FCD-3EC1-457F-8474-9D77ED340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4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CF4CA-5627-4A83-8DF3-01D2A2C50270}" type="datetimeFigureOut">
              <a:rPr lang="en-US" smtClean="0"/>
              <a:t>7/2/2015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31FCD-3EC1-457F-8474-9D77ED340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13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CF4CA-5627-4A83-8DF3-01D2A2C50270}" type="datetimeFigureOut">
              <a:rPr lang="en-US" smtClean="0"/>
              <a:t>7/2/2015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31FCD-3EC1-457F-8474-9D77ED340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526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CF4CA-5627-4A83-8DF3-01D2A2C50270}" type="datetimeFigureOut">
              <a:rPr lang="en-US" smtClean="0"/>
              <a:t>7/2/2015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31FCD-3EC1-457F-8474-9D77ED340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474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CF4CA-5627-4A83-8DF3-01D2A2C50270}" type="datetimeFigureOut">
              <a:rPr lang="en-US" smtClean="0"/>
              <a:t>7/2/2015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31FCD-3EC1-457F-8474-9D77ED340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871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40000"/>
                <a:lumOff val="60000"/>
              </a:schemeClr>
            </a:gs>
            <a:gs pos="9000">
              <a:srgbClr val="C2DAEF"/>
            </a:gs>
            <a:gs pos="26000">
              <a:schemeClr val="bg1">
                <a:lumMod val="85000"/>
              </a:schemeClr>
            </a:gs>
            <a:gs pos="15000">
              <a:schemeClr val="accent1">
                <a:lumMod val="40000"/>
                <a:lumOff val="60000"/>
              </a:schemeClr>
            </a:gs>
            <a:gs pos="2100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CF4CA-5627-4A83-8DF3-01D2A2C50270}" type="datetimeFigureOut">
              <a:rPr lang="en-US" smtClean="0"/>
              <a:t>7/2/2015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31FCD-3EC1-457F-8474-9D77ED340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77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422" y="107317"/>
            <a:ext cx="120049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000" b="1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Motor Operator for VFI Switchgear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0000043540-Eaton_Lit_RGB-updated-1-20-09.jpg (2546×1075)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7889" r="6864" b="18638"/>
          <a:stretch/>
        </p:blipFill>
        <p:spPr bwMode="auto">
          <a:xfrm>
            <a:off x="163433" y="152400"/>
            <a:ext cx="3351100" cy="1056504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667324" y="787352"/>
            <a:ext cx="93436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Theodore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Beyene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Samuel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Bucior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Jason Carney, Arthur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Eichelberger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216976" y="1365523"/>
            <a:ext cx="11734086" cy="0"/>
          </a:xfrm>
          <a:prstGeom prst="line">
            <a:avLst/>
          </a:prstGeom>
          <a:ln w="571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63433" y="1512355"/>
            <a:ext cx="3639347" cy="58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Position</a:t>
            </a:r>
            <a:r>
              <a:rPr lang="en-US" sz="2800" b="1" dirty="0" smtClean="0"/>
              <a:t> </a:t>
            </a:r>
            <a:r>
              <a:rPr lang="en-US" sz="3200" b="1" dirty="0"/>
              <a:t>S</a:t>
            </a:r>
            <a:r>
              <a:rPr lang="en-US" sz="3200" b="1" dirty="0" smtClean="0"/>
              <a:t>ensing</a:t>
            </a:r>
            <a:endParaRPr lang="en-US" sz="28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5275806" y="1512840"/>
            <a:ext cx="5827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Shaft Actuation</a:t>
            </a:r>
            <a:endParaRPr lang="en-US" sz="3200" b="1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4232840" y="1512355"/>
            <a:ext cx="0" cy="5000607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otentiometerDem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9461" t="6407" r="13135" b="16006"/>
          <a:stretch/>
        </p:blipFill>
        <p:spPr>
          <a:xfrm>
            <a:off x="216976" y="2175672"/>
            <a:ext cx="3768214" cy="2439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1020219"/>
              </p:ext>
            </p:extLst>
          </p:nvPr>
        </p:nvGraphicFramePr>
        <p:xfrm>
          <a:off x="210058" y="4806328"/>
          <a:ext cx="3775132" cy="1727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7566"/>
                <a:gridCol w="1887566"/>
              </a:tblGrid>
              <a:tr h="52893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Complete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To Do: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</a:tr>
              <a:tr h="40447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Parts</a:t>
                      </a:r>
                      <a:r>
                        <a:rPr lang="en-US" sz="2000" b="1" baseline="0" dirty="0" smtClean="0"/>
                        <a:t> obtained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Attachment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9441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Proof of concept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Motor control: MOSFETS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" t="12692" r="11999" b="14817"/>
          <a:stretch/>
        </p:blipFill>
        <p:spPr>
          <a:xfrm>
            <a:off x="4467421" y="2175672"/>
            <a:ext cx="5220144" cy="2439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0882"/>
              </p:ext>
            </p:extLst>
          </p:nvPr>
        </p:nvGraphicFramePr>
        <p:xfrm>
          <a:off x="4476415" y="4803625"/>
          <a:ext cx="7331420" cy="17093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5710"/>
                <a:gridCol w="3665710"/>
              </a:tblGrid>
              <a:tr h="42169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Complete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To Do: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</a:tr>
              <a:tr h="33377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Motor testing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3D modeling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583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Chain/sprockets</a:t>
                      </a:r>
                      <a:r>
                        <a:rPr lang="en-US" sz="2000" b="1" baseline="0" dirty="0" smtClean="0"/>
                        <a:t> ordered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Manufacture/Assemble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869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Frame concept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Testing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947" y="2175672"/>
            <a:ext cx="1829887" cy="2439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73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3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49</Words>
  <Application>Microsoft Office PowerPoint</Application>
  <PresentationFormat>Widescreen</PresentationFormat>
  <Paragraphs>19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STBucior</dc:creator>
  <cp:lastModifiedBy>STBucior</cp:lastModifiedBy>
  <cp:revision>42</cp:revision>
  <dcterms:created xsi:type="dcterms:W3CDTF">2015-05-27T16:49:01Z</dcterms:created>
  <dcterms:modified xsi:type="dcterms:W3CDTF">2015-07-02T16:50:13Z</dcterms:modified>
</cp:coreProperties>
</file>